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097A5C-2ACA-4A1D-A580-3F6C77E5D451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CE169-0630-45ED-BC21-8DCEF69731BD}" type="datetimeFigureOut">
              <a:rPr lang="en-US" smtClean="0"/>
              <a:t>06-Nov-19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21D08D-1DE1-4568-9B04-FC6077ABE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2F9-6166-4CC8-811A-DDCB6D8664D9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E700C-152D-4193-B330-0E9AAE686789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2503E-9B3A-4C6B-A7E8-04E5817D4E9A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64C35-160D-4BEF-A8B6-EF39E289140F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37AC6-7C7F-4936-BCD4-2AF3761A7D55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029B5-A9BC-4BB4-B4E2-1709359470C6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F9337-88D0-4A9B-B5CB-B36C296E6290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27A8-EC6D-44A3-BC74-4A6226C9AB71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66784-35D9-459F-B0AB-25A8F8C8579B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116BC-344F-4AFE-AFA6-C808F62480CF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CF024-DFFA-4C01-BFB4-6E470D243DEE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E9B18-0CD5-492F-A5EA-0DEA71842412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3B233-B2FE-4A9A-BC11-809E4FCE4309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F58EC-4A5D-4C95-94CA-FF48ACCF47BF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C6F0D-F5B3-45EC-A8B1-CA98D59D1A9D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F4E5C-F2B8-4B33-839A-4B3DAE9B0C1A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1E1C2279-41C2-44C9-8C40-7C050B10E690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8E6CD2E-AE87-4CF4-8AF7-30D0A65DB1A5}" type="datetime1">
              <a:rPr lang="en-US" smtClean="0"/>
              <a:t>06-Nov-19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C7D5260-E38B-4837-8E44-B49FB18EAC81}"/>
              </a:ext>
            </a:extLst>
          </p:cNvPr>
          <p:cNvSpPr txBox="1">
            <a:spLocks/>
          </p:cNvSpPr>
          <p:nvPr/>
        </p:nvSpPr>
        <p:spPr>
          <a:xfrm>
            <a:off x="11448780" y="6318666"/>
            <a:ext cx="527198" cy="3750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054B48-5A89-49FC-8D81-AC7FE9DBE6D8}"/>
              </a:ext>
            </a:extLst>
          </p:cNvPr>
          <p:cNvSpPr txBox="1"/>
          <p:nvPr/>
        </p:nvSpPr>
        <p:spPr>
          <a:xfrm>
            <a:off x="1003177" y="1652657"/>
            <a:ext cx="276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BÁO CÁO ĐỒ ÁN 1: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B2364-14A4-4186-94AF-9CFF0FC9AE4C}"/>
              </a:ext>
            </a:extLst>
          </p:cNvPr>
          <p:cNvSpPr txBox="1"/>
          <p:nvPr/>
        </p:nvSpPr>
        <p:spPr>
          <a:xfrm>
            <a:off x="1740022" y="2191912"/>
            <a:ext cx="9311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 PHẦN MỀM QUẢN LÝ </a:t>
            </a:r>
          </a:p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					ĐIỂM SINH VIÊN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0E387-5D6E-4EE6-A6CD-0CA42646BC0E}"/>
              </a:ext>
            </a:extLst>
          </p:cNvPr>
          <p:cNvSpPr txBox="1"/>
          <p:nvPr/>
        </p:nvSpPr>
        <p:spPr>
          <a:xfrm>
            <a:off x="7902606" y="4747773"/>
            <a:ext cx="3656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GVBM: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Tuyết</a:t>
            </a:r>
            <a:r>
              <a:rPr lang="en-US" sz="2000" dirty="0"/>
              <a:t> </a:t>
            </a:r>
            <a:r>
              <a:rPr lang="en-US" sz="2000" dirty="0" err="1"/>
              <a:t>Hồng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52B1B-C4D9-42E0-A502-A9BAA165C412}"/>
              </a:ext>
            </a:extLst>
          </p:cNvPr>
          <p:cNvSpPr txBox="1"/>
          <p:nvPr/>
        </p:nvSpPr>
        <p:spPr>
          <a:xfrm>
            <a:off x="7902605" y="5248450"/>
            <a:ext cx="117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TVTH: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68D2E-2A22-4687-BAF6-65D9CB2C830F}"/>
              </a:ext>
            </a:extLst>
          </p:cNvPr>
          <p:cNvSpPr txBox="1"/>
          <p:nvPr/>
        </p:nvSpPr>
        <p:spPr>
          <a:xfrm>
            <a:off x="7902606" y="5617783"/>
            <a:ext cx="260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Ngô</a:t>
            </a:r>
            <a:r>
              <a:rPr lang="en-US" sz="2000" dirty="0"/>
              <a:t> </a:t>
            </a:r>
            <a:r>
              <a:rPr lang="en-US" sz="2000" dirty="0" err="1"/>
              <a:t>Trí</a:t>
            </a:r>
            <a:r>
              <a:rPr lang="en-US" sz="2000" dirty="0"/>
              <a:t> </a:t>
            </a:r>
            <a:r>
              <a:rPr lang="en-US" sz="2000" dirty="0" err="1"/>
              <a:t>Đức</a:t>
            </a:r>
            <a:r>
              <a:rPr lang="en-US" sz="2000" dirty="0"/>
              <a:t>  </a:t>
            </a:r>
          </a:p>
          <a:p>
            <a:r>
              <a:rPr lang="en-US" sz="2000" dirty="0" err="1"/>
              <a:t>Võ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C069B2-D5CA-4F5C-A0AB-56F329E57406}"/>
              </a:ext>
            </a:extLst>
          </p:cNvPr>
          <p:cNvSpPr txBox="1"/>
          <p:nvPr/>
        </p:nvSpPr>
        <p:spPr>
          <a:xfrm>
            <a:off x="9747681" y="5246667"/>
            <a:ext cx="1655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MSSV: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B2E13-EA8C-47B1-A536-CFEAFBC8EABE}"/>
              </a:ext>
            </a:extLst>
          </p:cNvPr>
          <p:cNvSpPr txBox="1"/>
          <p:nvPr/>
        </p:nvSpPr>
        <p:spPr>
          <a:xfrm>
            <a:off x="9747682" y="5617782"/>
            <a:ext cx="2606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17110127</a:t>
            </a:r>
          </a:p>
          <a:p>
            <a:r>
              <a:rPr lang="en-US" sz="2000" dirty="0"/>
              <a:t>17110252</a:t>
            </a:r>
          </a:p>
        </p:txBody>
      </p:sp>
    </p:spTree>
    <p:extLst>
      <p:ext uri="{BB962C8B-B14F-4D97-AF65-F5344CB8AC3E}">
        <p14:creationId xmlns:p14="http://schemas.microsoft.com/office/powerpoint/2010/main" val="8075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9DEE4-3B91-4036-A70A-B01F1061AABA}"/>
              </a:ext>
            </a:extLst>
          </p:cNvPr>
          <p:cNvSpPr txBox="1"/>
          <p:nvPr/>
        </p:nvSpPr>
        <p:spPr>
          <a:xfrm>
            <a:off x="436485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D8779-86B8-4FCC-BAA7-5D1198ED50AF}"/>
              </a:ext>
            </a:extLst>
          </p:cNvPr>
          <p:cNvSpPr txBox="1"/>
          <p:nvPr/>
        </p:nvSpPr>
        <p:spPr>
          <a:xfrm>
            <a:off x="1230600" y="868479"/>
            <a:ext cx="863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543C4-7808-4F53-BDF9-BCBD8FF8A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1" y="1508082"/>
            <a:ext cx="9481351" cy="5074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E3C687-BFB2-4DA9-94B0-FFDFA4B4A4FC}"/>
              </a:ext>
            </a:extLst>
          </p:cNvPr>
          <p:cNvSpPr txBox="1"/>
          <p:nvPr/>
        </p:nvSpPr>
        <p:spPr>
          <a:xfrm>
            <a:off x="1230600" y="891375"/>
            <a:ext cx="863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99D529D-F6DE-431E-B7B0-8CDF9A6A3FB7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E4ED5-9E28-42E6-9D6B-1452030F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20" y="1523603"/>
            <a:ext cx="9481351" cy="50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1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B8A061F-73BB-442B-97E0-F9FF0D9F7A21}"/>
              </a:ext>
            </a:extLst>
          </p:cNvPr>
          <p:cNvSpPr txBox="1"/>
          <p:nvPr/>
        </p:nvSpPr>
        <p:spPr>
          <a:xfrm>
            <a:off x="463118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D52352-9E4B-49DE-AE98-3F68DCE1B796}"/>
              </a:ext>
            </a:extLst>
          </p:cNvPr>
          <p:cNvSpPr txBox="1"/>
          <p:nvPr/>
        </p:nvSpPr>
        <p:spPr>
          <a:xfrm>
            <a:off x="919882" y="845333"/>
            <a:ext cx="863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07CAF19-2A1B-4357-A59B-27200838A476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F43E6-45C2-4B55-916C-0E3693209E50}"/>
              </a:ext>
            </a:extLst>
          </p:cNvPr>
          <p:cNvSpPr txBox="1"/>
          <p:nvPr/>
        </p:nvSpPr>
        <p:spPr>
          <a:xfrm>
            <a:off x="2224900" y="1446415"/>
            <a:ext cx="863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5DEF63-8E15-4B3E-AD17-FC6BCA9B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14" y="2075953"/>
            <a:ext cx="10803372" cy="46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4749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86FBB4-CAC4-40E7-9888-9D47E1C9DA19}"/>
              </a:ext>
            </a:extLst>
          </p:cNvPr>
          <p:cNvSpPr txBox="1"/>
          <p:nvPr/>
        </p:nvSpPr>
        <p:spPr>
          <a:xfrm>
            <a:off x="786717" y="340342"/>
            <a:ext cx="863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84EEA3-995C-4FA4-AA60-B173EE589C0D}"/>
              </a:ext>
            </a:extLst>
          </p:cNvPr>
          <p:cNvSpPr txBox="1"/>
          <p:nvPr/>
        </p:nvSpPr>
        <p:spPr>
          <a:xfrm>
            <a:off x="6910306" y="312382"/>
            <a:ext cx="50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35440-4507-493B-9EFC-1C7708BC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769"/>
            <a:ext cx="5939161" cy="5215631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B2B7A49-DD15-46B5-913B-B138DE640F2D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5920C-52E0-4E4F-AB43-9B04313EB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161" y="1032769"/>
            <a:ext cx="6252839" cy="53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7501DD-AC55-40CF-910F-5E2205D6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9406"/>
            <a:ext cx="5997669" cy="4984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117BB-656B-42BF-BC60-BA4F2F63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70" y="1349406"/>
            <a:ext cx="6194330" cy="498424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752B732-932A-4A75-8D9C-B94C7E3602D0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1D50D-B8C7-41A6-8C31-8D564CDBC1C6}"/>
              </a:ext>
            </a:extLst>
          </p:cNvPr>
          <p:cNvSpPr txBox="1"/>
          <p:nvPr/>
        </p:nvSpPr>
        <p:spPr>
          <a:xfrm>
            <a:off x="786717" y="340342"/>
            <a:ext cx="49748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95364B-FF2B-46E4-9488-BA16499446F1}"/>
              </a:ext>
            </a:extLst>
          </p:cNvPr>
          <p:cNvSpPr txBox="1"/>
          <p:nvPr/>
        </p:nvSpPr>
        <p:spPr>
          <a:xfrm>
            <a:off x="6096000" y="361416"/>
            <a:ext cx="44052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009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A07578D-C193-4143-96CA-BB7483638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04" y="55659"/>
            <a:ext cx="9905998" cy="1107882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3.Tổng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61ABD-C3FA-4F47-969E-43D2EB8397C1}"/>
              </a:ext>
            </a:extLst>
          </p:cNvPr>
          <p:cNvSpPr txBox="1"/>
          <p:nvPr/>
        </p:nvSpPr>
        <p:spPr>
          <a:xfrm>
            <a:off x="1566172" y="4105308"/>
            <a:ext cx="379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1B953-72D0-4EBC-83A5-794EC83AC341}"/>
              </a:ext>
            </a:extLst>
          </p:cNvPr>
          <p:cNvSpPr txBox="1"/>
          <p:nvPr/>
        </p:nvSpPr>
        <p:spPr>
          <a:xfrm>
            <a:off x="1566172" y="1234562"/>
            <a:ext cx="379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02E75-70CD-48C0-8114-F6E2A2CE8CF0}"/>
              </a:ext>
            </a:extLst>
          </p:cNvPr>
          <p:cNvSpPr txBox="1"/>
          <p:nvPr/>
        </p:nvSpPr>
        <p:spPr>
          <a:xfrm>
            <a:off x="1903523" y="4928591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GVBM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1B586-4072-4541-B044-1617E5C8E48B}"/>
              </a:ext>
            </a:extLst>
          </p:cNvPr>
          <p:cNvSpPr txBox="1"/>
          <p:nvPr/>
        </p:nvSpPr>
        <p:spPr>
          <a:xfrm>
            <a:off x="1903523" y="1996051"/>
            <a:ext cx="990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+Do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37675C3-D4F6-4506-B381-1EB7451CD6A5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A02004-BD43-4E44-BD2C-2A849BC8D140}"/>
              </a:ext>
            </a:extLst>
          </p:cNvPr>
          <p:cNvSpPr txBox="1"/>
          <p:nvPr/>
        </p:nvSpPr>
        <p:spPr>
          <a:xfrm>
            <a:off x="1903523" y="3065316"/>
            <a:ext cx="990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C2A774-213F-4134-88DF-20CC8CA46B30}"/>
              </a:ext>
            </a:extLst>
          </p:cNvPr>
          <p:cNvSpPr txBox="1"/>
          <p:nvPr/>
        </p:nvSpPr>
        <p:spPr>
          <a:xfrm>
            <a:off x="1903523" y="5628763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winform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53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FF29BC8-6009-4281-8AC6-A0617267B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504" y="55659"/>
            <a:ext cx="9905998" cy="1107882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3.Tổng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B3D237-785B-434B-B438-B7BED9428F62}"/>
              </a:ext>
            </a:extLst>
          </p:cNvPr>
          <p:cNvSpPr txBox="1"/>
          <p:nvPr/>
        </p:nvSpPr>
        <p:spPr>
          <a:xfrm>
            <a:off x="1633490" y="1163541"/>
            <a:ext cx="379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C8D46B-A393-4B2A-9D8F-A3C847BACAAD}"/>
              </a:ext>
            </a:extLst>
          </p:cNvPr>
          <p:cNvSpPr txBox="1"/>
          <p:nvPr/>
        </p:nvSpPr>
        <p:spPr>
          <a:xfrm>
            <a:off x="1814747" y="1809872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4D1F8-18AE-485C-BCF7-DFDCC8D8D8A3}"/>
              </a:ext>
            </a:extLst>
          </p:cNvPr>
          <p:cNvSpPr txBox="1"/>
          <p:nvPr/>
        </p:nvSpPr>
        <p:spPr>
          <a:xfrm>
            <a:off x="1814747" y="2394534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BDA32B-70CE-4E0D-B0D9-13B6D52D9BD1}"/>
              </a:ext>
            </a:extLst>
          </p:cNvPr>
          <p:cNvSpPr txBox="1"/>
          <p:nvPr/>
        </p:nvSpPr>
        <p:spPr>
          <a:xfrm>
            <a:off x="1814747" y="3031022"/>
            <a:ext cx="9905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+Ch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D7465-D881-4B8F-9CE5-1A554801E2A5}"/>
              </a:ext>
            </a:extLst>
          </p:cNvPr>
          <p:cNvSpPr txBox="1"/>
          <p:nvPr/>
        </p:nvSpPr>
        <p:spPr>
          <a:xfrm>
            <a:off x="1722266" y="3850772"/>
            <a:ext cx="3790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=&gt;Nh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5DE9F-6DDB-480E-9952-1AB5D59A0738}"/>
              </a:ext>
            </a:extLst>
          </p:cNvPr>
          <p:cNvSpPr txBox="1"/>
          <p:nvPr/>
        </p:nvSpPr>
        <p:spPr>
          <a:xfrm>
            <a:off x="1814747" y="4662125"/>
            <a:ext cx="9770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control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4902D-3229-4BBD-8427-51DD933565F1}"/>
              </a:ext>
            </a:extLst>
          </p:cNvPr>
          <p:cNvSpPr txBox="1"/>
          <p:nvPr/>
        </p:nvSpPr>
        <p:spPr>
          <a:xfrm>
            <a:off x="1814747" y="5360055"/>
            <a:ext cx="99059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7DF1AF81-EC1E-43CE-A3F3-56D9F1AD4017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B9629-B122-45BE-AB6D-7A96575D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DD6BB-F7FA-47FF-B58F-251C4362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50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7881A-6F92-4FF1-86D4-37D9F3EA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49" y="225302"/>
            <a:ext cx="9905998" cy="1107882"/>
          </a:xfrm>
        </p:spPr>
        <p:txBody>
          <a:bodyPr>
            <a:normAutofit/>
          </a:bodyPr>
          <a:lstStyle/>
          <a:p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I.Nội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Dung CHÍNH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AF1DB6-19F0-4706-A40A-B019A78B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7349" y="6325846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21763-FBFC-48DB-A662-453E552B047F}"/>
              </a:ext>
            </a:extLst>
          </p:cNvPr>
          <p:cNvSpPr txBox="1"/>
          <p:nvPr/>
        </p:nvSpPr>
        <p:spPr>
          <a:xfrm>
            <a:off x="3187083" y="2105296"/>
            <a:ext cx="744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4389E-7D9A-4814-8367-ED65EC5CC4A2}"/>
              </a:ext>
            </a:extLst>
          </p:cNvPr>
          <p:cNvSpPr txBox="1"/>
          <p:nvPr/>
        </p:nvSpPr>
        <p:spPr>
          <a:xfrm>
            <a:off x="3116063" y="3328796"/>
            <a:ext cx="664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7FC18-68F0-453A-9D46-9AC499BA6ED9}"/>
              </a:ext>
            </a:extLst>
          </p:cNvPr>
          <p:cNvSpPr txBox="1"/>
          <p:nvPr/>
        </p:nvSpPr>
        <p:spPr>
          <a:xfrm>
            <a:off x="3116063" y="4429538"/>
            <a:ext cx="6649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21529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202D13-EC61-4500-B422-85CABC6CA568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89178D-4581-47A5-BF50-4C2FFD890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48" y="225302"/>
            <a:ext cx="11222595" cy="1107882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1.Lý do,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5400" b="1" u="sng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A9D2B-4C7F-4C06-85DB-40A9A340E9D9}"/>
              </a:ext>
            </a:extLst>
          </p:cNvPr>
          <p:cNvSpPr txBox="1"/>
          <p:nvPr/>
        </p:nvSpPr>
        <p:spPr>
          <a:xfrm>
            <a:off x="612559" y="1767510"/>
            <a:ext cx="744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⊚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1F2EA8-9326-4DE9-9B1C-5B3CC2A23B46}"/>
              </a:ext>
            </a:extLst>
          </p:cNvPr>
          <p:cNvSpPr txBox="1"/>
          <p:nvPr/>
        </p:nvSpPr>
        <p:spPr>
          <a:xfrm>
            <a:off x="612559" y="3407941"/>
            <a:ext cx="3249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⊚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C8103A-F4CB-4F8C-AC0B-80551D83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50" y="1259098"/>
            <a:ext cx="7644285" cy="525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0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3A1E602-CE9D-44A3-9EAC-ED04E610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48" y="-39252"/>
            <a:ext cx="11222595" cy="1107882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2.Tổng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5400" b="1" u="sng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u="sng" dirty="0" err="1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5400" b="1" u="sng" dirty="0">
              <a:solidFill>
                <a:schemeClr val="tx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DC5E6-C1A7-476E-9A03-CA2CF0FDE629}"/>
              </a:ext>
            </a:extLst>
          </p:cNvPr>
          <p:cNvSpPr txBox="1"/>
          <p:nvPr/>
        </p:nvSpPr>
        <p:spPr>
          <a:xfrm>
            <a:off x="1510683" y="1139875"/>
            <a:ext cx="744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➽</a:t>
            </a:r>
            <a:r>
              <a:rPr lang="en-US" dirty="0"/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33A27-411E-4226-AD71-4EABFF031493}"/>
              </a:ext>
            </a:extLst>
          </p:cNvPr>
          <p:cNvSpPr txBox="1"/>
          <p:nvPr/>
        </p:nvSpPr>
        <p:spPr>
          <a:xfrm>
            <a:off x="1510683" y="1843110"/>
            <a:ext cx="917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➽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FD6EC-B543-4179-8AB7-225F2AB0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6" y="3199204"/>
            <a:ext cx="5330172" cy="3499568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A744A7D-E016-4EFD-BEBB-A3EF23608F69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F3F85-7059-4DEA-840C-BC7630EA21F8}"/>
              </a:ext>
            </a:extLst>
          </p:cNvPr>
          <p:cNvSpPr txBox="1"/>
          <p:nvPr/>
        </p:nvSpPr>
        <p:spPr>
          <a:xfrm>
            <a:off x="1510683" y="2489441"/>
            <a:ext cx="744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➽</a:t>
            </a:r>
            <a:r>
              <a:rPr lang="en-US" dirty="0"/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620611-9758-4445-A257-721D9022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968" y="3199204"/>
            <a:ext cx="5417961" cy="349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62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F0295AF-39BA-4270-8B2E-1E7ABCC49067}"/>
              </a:ext>
            </a:extLst>
          </p:cNvPr>
          <p:cNvSpPr txBox="1"/>
          <p:nvPr/>
        </p:nvSpPr>
        <p:spPr>
          <a:xfrm>
            <a:off x="436485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729B3-E729-48E5-9B51-1C99B8513FFC}"/>
              </a:ext>
            </a:extLst>
          </p:cNvPr>
          <p:cNvSpPr txBox="1"/>
          <p:nvPr/>
        </p:nvSpPr>
        <p:spPr>
          <a:xfrm>
            <a:off x="1617825" y="1253546"/>
            <a:ext cx="6460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C#.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946EFF-96B8-4247-AA11-78F6126F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480" y="723971"/>
            <a:ext cx="2917055" cy="2325332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31F0F43-FFCD-41E6-A0F1-B30F2072F922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2385B-ED5E-4F9E-AA07-29F134AD2611}"/>
              </a:ext>
            </a:extLst>
          </p:cNvPr>
          <p:cNvSpPr txBox="1"/>
          <p:nvPr/>
        </p:nvSpPr>
        <p:spPr>
          <a:xfrm>
            <a:off x="1617823" y="2333035"/>
            <a:ext cx="6913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810D7D-8167-4D98-AC62-FD59454E9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481" y="3062543"/>
            <a:ext cx="2917055" cy="3071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6D443E-E865-4022-BE4C-247E4B26EAE5}"/>
              </a:ext>
            </a:extLst>
          </p:cNvPr>
          <p:cNvSpPr txBox="1"/>
          <p:nvPr/>
        </p:nvSpPr>
        <p:spPr>
          <a:xfrm>
            <a:off x="1617823" y="3482461"/>
            <a:ext cx="7828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ADO.NET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2FB4E-290D-4059-83D5-C97B33E45F54}"/>
              </a:ext>
            </a:extLst>
          </p:cNvPr>
          <p:cNvSpPr txBox="1"/>
          <p:nvPr/>
        </p:nvSpPr>
        <p:spPr>
          <a:xfrm>
            <a:off x="1617824" y="4561950"/>
            <a:ext cx="7828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66723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DB335F-6FD8-4F04-966C-B7FFBFF974F6}"/>
              </a:ext>
            </a:extLst>
          </p:cNvPr>
          <p:cNvSpPr txBox="1"/>
          <p:nvPr/>
        </p:nvSpPr>
        <p:spPr>
          <a:xfrm>
            <a:off x="436485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SQL.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9FFCC-021C-4E51-B791-A0C6C8CEBAFC}"/>
              </a:ext>
            </a:extLst>
          </p:cNvPr>
          <p:cNvSpPr txBox="1"/>
          <p:nvPr/>
        </p:nvSpPr>
        <p:spPr>
          <a:xfrm>
            <a:off x="1337133" y="1264218"/>
            <a:ext cx="7961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ràng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3264D8-79F7-4070-83E8-48C1CCB0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724" y="1899877"/>
            <a:ext cx="6356035" cy="479889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32DD4AA-18B2-4866-8EFA-840C2676E576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0A64C6-1A8D-475B-9AC4-AE3F5128C1A9}"/>
              </a:ext>
            </a:extLst>
          </p:cNvPr>
          <p:cNvSpPr txBox="1"/>
          <p:nvPr/>
        </p:nvSpPr>
        <p:spPr>
          <a:xfrm>
            <a:off x="1337133" y="2353846"/>
            <a:ext cx="438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L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90C15-9528-43EA-926E-2898A4B8ABE2}"/>
              </a:ext>
            </a:extLst>
          </p:cNvPr>
          <p:cNvSpPr txBox="1"/>
          <p:nvPr/>
        </p:nvSpPr>
        <p:spPr>
          <a:xfrm>
            <a:off x="1337133" y="3348910"/>
            <a:ext cx="4388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96BFA5-00B5-4C1D-AEBA-6C63B563CB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17724" y="1910549"/>
            <a:ext cx="6356035" cy="479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449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AA1F2A-7184-4F36-9B64-04D21354F26C}"/>
              </a:ext>
            </a:extLst>
          </p:cNvPr>
          <p:cNvSpPr txBox="1"/>
          <p:nvPr/>
        </p:nvSpPr>
        <p:spPr>
          <a:xfrm>
            <a:off x="450151" y="13438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3AD0614-D98A-49D3-B22A-4E4A1CBF61F0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82B9C-E4AA-4667-99B8-AA6B426B1217}"/>
              </a:ext>
            </a:extLst>
          </p:cNvPr>
          <p:cNvSpPr txBox="1"/>
          <p:nvPr/>
        </p:nvSpPr>
        <p:spPr>
          <a:xfrm>
            <a:off x="729753" y="1095607"/>
            <a:ext cx="190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/>
              <a:t>⊳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5B2E2-F7F1-43AD-8A90-41FB2C3F9F83}"/>
              </a:ext>
            </a:extLst>
          </p:cNvPr>
          <p:cNvSpPr txBox="1"/>
          <p:nvPr/>
        </p:nvSpPr>
        <p:spPr>
          <a:xfrm>
            <a:off x="2562253" y="1095607"/>
            <a:ext cx="147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15389B-B7D8-4455-A754-D595DBDA7171}"/>
              </a:ext>
            </a:extLst>
          </p:cNvPr>
          <p:cNvSpPr txBox="1"/>
          <p:nvPr/>
        </p:nvSpPr>
        <p:spPr>
          <a:xfrm>
            <a:off x="3985465" y="1064251"/>
            <a:ext cx="147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82306-C948-404D-8607-DFC8489066FF}"/>
              </a:ext>
            </a:extLst>
          </p:cNvPr>
          <p:cNvSpPr txBox="1"/>
          <p:nvPr/>
        </p:nvSpPr>
        <p:spPr>
          <a:xfrm>
            <a:off x="5388139" y="1079929"/>
            <a:ext cx="2778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20FFC2-BA7D-449F-8D01-3F52F7E1599F}"/>
              </a:ext>
            </a:extLst>
          </p:cNvPr>
          <p:cNvSpPr txBox="1"/>
          <p:nvPr/>
        </p:nvSpPr>
        <p:spPr>
          <a:xfrm>
            <a:off x="8166327" y="1079928"/>
            <a:ext cx="2778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73604-52BB-442C-B4E4-4F6F8010949F}"/>
              </a:ext>
            </a:extLst>
          </p:cNvPr>
          <p:cNvSpPr txBox="1"/>
          <p:nvPr/>
        </p:nvSpPr>
        <p:spPr>
          <a:xfrm>
            <a:off x="10844683" y="1095607"/>
            <a:ext cx="134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4C09-16E3-4B46-9BC6-57846585260F}"/>
              </a:ext>
            </a:extLst>
          </p:cNvPr>
          <p:cNvSpPr txBox="1"/>
          <p:nvPr/>
        </p:nvSpPr>
        <p:spPr>
          <a:xfrm>
            <a:off x="907458" y="1450128"/>
            <a:ext cx="1906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12A1DEA-5FF6-411C-8E0A-280B0C66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92" y="3227153"/>
            <a:ext cx="10719046" cy="3429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CD3664-4AC1-4678-BE5A-CA140162B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2" y="2033747"/>
            <a:ext cx="10719046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8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4C560C-F71D-46FB-89F5-AB2A13C388FC}"/>
              </a:ext>
            </a:extLst>
          </p:cNvPr>
          <p:cNvSpPr txBox="1"/>
          <p:nvPr/>
        </p:nvSpPr>
        <p:spPr>
          <a:xfrm>
            <a:off x="436485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3AC78A-10F2-4581-9B07-DD3447349EE0}"/>
              </a:ext>
            </a:extLst>
          </p:cNvPr>
          <p:cNvSpPr txBox="1"/>
          <p:nvPr/>
        </p:nvSpPr>
        <p:spPr>
          <a:xfrm>
            <a:off x="941035" y="1019581"/>
            <a:ext cx="320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7ED3FE5-0B79-4678-ADB5-AF9562B80BF5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5B9027-6162-4256-8391-C12E90F46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872" y="2072546"/>
            <a:ext cx="4021585" cy="4030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1097ED-B580-4418-9111-D7BAD166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2546"/>
            <a:ext cx="4145872" cy="403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1225AD-9065-4BC7-AC19-5A91FE490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457" y="2072546"/>
            <a:ext cx="4024543" cy="40304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E52BB3-0DD1-4D9F-BD6D-D5635B8CA77F}"/>
              </a:ext>
            </a:extLst>
          </p:cNvPr>
          <p:cNvSpPr txBox="1"/>
          <p:nvPr/>
        </p:nvSpPr>
        <p:spPr>
          <a:xfrm>
            <a:off x="5045258" y="1007363"/>
            <a:ext cx="2222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A9A34-3170-4FB3-B271-DE3999D2B9E9}"/>
              </a:ext>
            </a:extLst>
          </p:cNvPr>
          <p:cNvSpPr txBox="1"/>
          <p:nvPr/>
        </p:nvSpPr>
        <p:spPr>
          <a:xfrm>
            <a:off x="8308749" y="1114332"/>
            <a:ext cx="3204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∘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02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04E9DDB-2589-485C-BC03-C8D3C9980AC7}"/>
              </a:ext>
            </a:extLst>
          </p:cNvPr>
          <p:cNvSpPr txBox="1">
            <a:spLocks/>
          </p:cNvSpPr>
          <p:nvPr/>
        </p:nvSpPr>
        <p:spPr>
          <a:xfrm>
            <a:off x="11398176" y="633364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b="1" i="0" kern="120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65EA9B-9ACC-4F0E-AE47-CB25CA63A39D}"/>
              </a:ext>
            </a:extLst>
          </p:cNvPr>
          <p:cNvSpPr txBox="1"/>
          <p:nvPr/>
        </p:nvSpPr>
        <p:spPr>
          <a:xfrm>
            <a:off x="436485" y="154454"/>
            <a:ext cx="8547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⋗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</a:t>
            </a:r>
            <a:r>
              <a:rPr lang="vi-V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7C077-887F-48EC-AEF1-E6234B672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88" y="1074199"/>
            <a:ext cx="10359488" cy="53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471</TotalTime>
  <Words>527</Words>
  <Application>Microsoft Office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Mesh</vt:lpstr>
      <vt:lpstr>PowerPoint Presentation</vt:lpstr>
      <vt:lpstr>I.Nội Dung CHÍNH</vt:lpstr>
      <vt:lpstr>1.Lý do, mục đích chọn đề tài</vt:lpstr>
      <vt:lpstr>2.Tổng quan về chương trình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3.Tổng Kết.</vt:lpstr>
      <vt:lpstr>3.Tổng Kết.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Windows User</cp:lastModifiedBy>
  <cp:revision>37</cp:revision>
  <dcterms:created xsi:type="dcterms:W3CDTF">2019-11-01T13:57:32Z</dcterms:created>
  <dcterms:modified xsi:type="dcterms:W3CDTF">2019-11-05T18:09:22Z</dcterms:modified>
</cp:coreProperties>
</file>